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291" r:id="rId44"/>
    <p:sldId id="341" r:id="rId45"/>
    <p:sldId id="339" r:id="rId46"/>
    <p:sldId id="340" r:id="rId47"/>
    <p:sldId id="342" r:id="rId48"/>
    <p:sldId id="343" r:id="rId49"/>
    <p:sldId id="338" r:id="rId50"/>
    <p:sldId id="346" r:id="rId51"/>
    <p:sldId id="347" r:id="rId52"/>
    <p:sldId id="351" r:id="rId53"/>
    <p:sldId id="348" r:id="rId54"/>
    <p:sldId id="344" r:id="rId55"/>
    <p:sldId id="279" r:id="rId56"/>
    <p:sldId id="282" r:id="rId57"/>
    <p:sldId id="292" r:id="rId58"/>
    <p:sldId id="349" r:id="rId59"/>
    <p:sldId id="293" r:id="rId60"/>
    <p:sldId id="295" r:id="rId61"/>
    <p:sldId id="294" r:id="rId62"/>
    <p:sldId id="305" r:id="rId6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C3399"/>
    <a:srgbClr val="FF3399"/>
    <a:srgbClr val="FF4BF2"/>
    <a:srgbClr val="203864"/>
    <a:srgbClr val="9BC2E6"/>
    <a:srgbClr val="7030A0"/>
    <a:srgbClr val="CC99FF"/>
    <a:srgbClr val="54823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7018923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2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Teranet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7934780" y="6632622"/>
            <a:ext cx="940038" cy="567778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11B3C-F5BC-4DE5-9868-C77C0F4A27E1}"/>
              </a:ext>
            </a:extLst>
          </p:cNvPr>
          <p:cNvCxnSpPr>
            <a:cxnSpLocks/>
          </p:cNvCxnSpPr>
          <p:nvPr/>
        </p:nvCxnSpPr>
        <p:spPr>
          <a:xfrm flipV="1">
            <a:off x="5122473" y="4322219"/>
            <a:ext cx="17285" cy="15812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266606" y="4971557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646636" y="534088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433019" y="370670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8431519" y="3706702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8042F-A86F-46F2-B5EA-EF531AA46810}"/>
              </a:ext>
            </a:extLst>
          </p:cNvPr>
          <p:cNvSpPr txBox="1"/>
          <p:nvPr/>
        </p:nvSpPr>
        <p:spPr>
          <a:xfrm>
            <a:off x="8499019" y="612871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DE541-4AF4-42C3-BFC0-25C289D05897}"/>
              </a:ext>
            </a:extLst>
          </p:cNvPr>
          <p:cNvSpPr txBox="1"/>
          <p:nvPr/>
        </p:nvSpPr>
        <p:spPr>
          <a:xfrm>
            <a:off x="7540593" y="6143182"/>
            <a:ext cx="8114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CD28B-2A2C-4ECD-90E7-0BE5EB3E29F2}"/>
              </a:ext>
            </a:extLst>
          </p:cNvPr>
          <p:cNvSpPr txBox="1"/>
          <p:nvPr/>
        </p:nvSpPr>
        <p:spPr>
          <a:xfrm>
            <a:off x="8499019" y="5702678"/>
            <a:ext cx="5437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3968827" y="5873056"/>
            <a:ext cx="229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95351" y="1675007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3990185" y="3224210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104809" y="303065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184753" y="270845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469860" y="2872020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882791" y="3132726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109662" y="2550325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441641" y="3121030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266870" y="5025936"/>
            <a:ext cx="25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329581" y="3797760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9F1E4FD9-C41C-4CC8-8C99-CF38B55606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18578" y="4030183"/>
            <a:ext cx="716909" cy="130098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2510617" y="270845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491981" y="131815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92340" y="1318159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2005216" y="3500480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2008435" y="3863018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3510592" y="4174983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416620" y="255032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12883" y="1153726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1781203" y="4822013"/>
            <a:ext cx="1079173" cy="2410350"/>
          </a:xfrm>
          <a:prstGeom prst="bentConnector3">
            <a:avLst>
              <a:gd name="adj1" fmla="val -2118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9EF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5400000" flipH="1" flipV="1">
            <a:off x="5433685" y="4105527"/>
            <a:ext cx="1912343" cy="2546046"/>
          </a:xfrm>
          <a:prstGeom prst="bentConnector5">
            <a:avLst>
              <a:gd name="adj1" fmla="val -11954"/>
              <a:gd name="adj2" fmla="val 61876"/>
              <a:gd name="adj3" fmla="val 111954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842239" y="3432662"/>
            <a:ext cx="1433741" cy="1091397"/>
          </a:xfrm>
          <a:prstGeom prst="bentConnector4">
            <a:avLst>
              <a:gd name="adj1" fmla="val -15944"/>
              <a:gd name="adj2" fmla="val 79801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434399" y="2115438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136332" y="1782979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836707" y="2376144"/>
            <a:ext cx="59769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455493" y="2362690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1C3A57-FE73-49FB-A540-50FCB25C22BA}"/>
              </a:ext>
            </a:extLst>
          </p:cNvPr>
          <p:cNvSpPr txBox="1"/>
          <p:nvPr/>
        </p:nvSpPr>
        <p:spPr>
          <a:xfrm>
            <a:off x="7490901" y="570467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437263" y="178250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5265870" y="4422378"/>
            <a:ext cx="3877106" cy="2144397"/>
          </a:xfrm>
          <a:prstGeom prst="bentConnector4">
            <a:avLst>
              <a:gd name="adj1" fmla="val 36718"/>
              <a:gd name="adj2" fmla="val 11066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9019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8306837" y="4867398"/>
            <a:ext cx="97962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88F19D1-A4E8-446B-A2E5-FADE4BCB5EA6}"/>
              </a:ext>
            </a:extLst>
          </p:cNvPr>
          <p:cNvCxnSpPr>
            <a:cxnSpLocks/>
            <a:stCxn id="99" idx="2"/>
            <a:endCxn id="10" idx="1"/>
          </p:cNvCxnSpPr>
          <p:nvPr/>
        </p:nvCxnSpPr>
        <p:spPr>
          <a:xfrm rot="10800000" flipV="1">
            <a:off x="8404799" y="4867398"/>
            <a:ext cx="94220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386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2831</Words>
  <Application>Microsoft Office PowerPoint</Application>
  <PresentationFormat>Custom</PresentationFormat>
  <Paragraphs>992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15</cp:revision>
  <dcterms:created xsi:type="dcterms:W3CDTF">2019-09-20T15:36:42Z</dcterms:created>
  <dcterms:modified xsi:type="dcterms:W3CDTF">2019-09-24T17:43:50Z</dcterms:modified>
</cp:coreProperties>
</file>